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27/11/2009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ZmgO90g7Kro/SKuRee1sdhI/AAAAAAAAA14/KE_iJnwJnuQ/s400/Ilus%C3%A3o+De+%C3%93tica+4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59423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pdbrasil.com.br/portugues/curioso/imagens/ilusion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-76202"/>
            <a:ext cx="5008566" cy="7024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lanetperplex.com/img/face_landscape.jpg"/>
          <p:cNvPicPr>
            <a:picLocks noChangeAspect="1" noChangeArrowheads="1"/>
          </p:cNvPicPr>
          <p:nvPr/>
        </p:nvPicPr>
        <p:blipFill>
          <a:blip r:embed="rId2"/>
          <a:srcRect l="19451" t="31065" r="32041" b="30264"/>
          <a:stretch>
            <a:fillRect/>
          </a:stretch>
        </p:blipFill>
        <p:spPr bwMode="auto">
          <a:xfrm>
            <a:off x="1267242" y="-24"/>
            <a:ext cx="6733782" cy="6858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lanetperplex.com/img/face_landsca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450" y="-25"/>
            <a:ext cx="5365756" cy="685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esus_02.gif image by Sheilalope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786578" cy="683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ebelheartbr.files.wordpress.com/2009/05/1959292_sgj6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5"/>
            <a:ext cx="9144000" cy="7022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Apresentação na tela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Your User Name</cp:lastModifiedBy>
  <cp:revision>7</cp:revision>
  <dcterms:modified xsi:type="dcterms:W3CDTF">2009-11-28T00:14:39Z</dcterms:modified>
</cp:coreProperties>
</file>